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58" y="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vendredi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19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avril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9873" y="5943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</a:t>
            </a:r>
            <a:r>
              <a:rPr lang="en-US" sz="2800" dirty="0" smtClean="0">
                <a:latin typeface="Kristen ITC" pitchFamily="66" charset="0"/>
              </a:rPr>
              <a:t>about classes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260" y="407161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-</a:t>
            </a:r>
            <a:r>
              <a:rPr lang="en-US" sz="2800" dirty="0" err="1" smtClean="0">
                <a:latin typeface="Kristen ITC" pitchFamily="66" charset="0"/>
              </a:rPr>
              <a:t>ger</a:t>
            </a:r>
            <a:r>
              <a:rPr lang="en-US" sz="2800" dirty="0" smtClean="0">
                <a:latin typeface="Kristen ITC" pitchFamily="66" charset="0"/>
              </a:rPr>
              <a:t> and –</a:t>
            </a:r>
            <a:r>
              <a:rPr lang="en-US" sz="2800" dirty="0" err="1" smtClean="0">
                <a:latin typeface="Kristen ITC" pitchFamily="66" charset="0"/>
              </a:rPr>
              <a:t>cer</a:t>
            </a:r>
            <a:r>
              <a:rPr lang="en-US" sz="2800" dirty="0" smtClean="0">
                <a:latin typeface="Kristen ITC" pitchFamily="66" charset="0"/>
              </a:rPr>
              <a:t>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8459" y="5029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for and give the time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1195" y="2971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-RE verbs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33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116</cp:revision>
  <dcterms:created xsi:type="dcterms:W3CDTF">2011-09-14T23:22:57Z</dcterms:created>
  <dcterms:modified xsi:type="dcterms:W3CDTF">2013-04-19T11:16:25Z</dcterms:modified>
</cp:coreProperties>
</file>